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13945" y="457200"/>
            <a:ext cx="10578662" cy="1135117"/>
          </a:xfrm>
        </p:spPr>
        <p:txBody>
          <a:bodyPr>
            <a:noAutofit/>
          </a:bodyPr>
          <a:lstStyle/>
          <a:p>
            <a:r>
              <a:rPr lang="es-ES" sz="2800" b="1" i="1" dirty="0" smtClean="0">
                <a:solidFill>
                  <a:schemeClr val="accent1">
                    <a:lumMod val="75000"/>
                  </a:schemeClr>
                </a:solidFill>
              </a:rPr>
              <a:t>10 Agosto la fray saluda a la Hermana República del Ecuador en su 210 años de independencia</a:t>
            </a:r>
            <a:endParaRPr lang="es-ES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 rot="-840000">
            <a:off x="614419" y="1859269"/>
            <a:ext cx="2002221" cy="44007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</a:rPr>
              <a:t>Saludamos fraternalmente a cada una de las Hermanas Franciscanas que hoy celebran su aniversario Patrio</a:t>
            </a:r>
            <a:endParaRPr lang="es-E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AutoShape 4" descr="P.J. &quot;María Francisca de las Llagas&quot; - F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000">
            <a:off x="9255204" y="2233755"/>
            <a:ext cx="2637472" cy="3094406"/>
          </a:xfrm>
          <a:prstGeom prst="rect">
            <a:avLst/>
          </a:prstGeom>
        </p:spPr>
      </p:pic>
      <p:pic>
        <p:nvPicPr>
          <p:cNvPr id="1030" name="Picture 6" descr="Ecuador y Chile fortalecerán su cooperación contra la trata de 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71" y="1954924"/>
            <a:ext cx="5312980" cy="381241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50459"/>
            <a:ext cx="1032600" cy="134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1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40368" y="337393"/>
            <a:ext cx="9821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i="1" cap="all" dirty="0">
                <a:solidFill>
                  <a:srgbClr val="E34B7A">
                    <a:lumMod val="75000"/>
                  </a:srgbClr>
                </a:solidFill>
                <a:ea typeface="+mj-ea"/>
                <a:cs typeface="+mj-cs"/>
              </a:rPr>
              <a:t>10 Agosto </a:t>
            </a:r>
            <a:r>
              <a:rPr lang="es-ES" sz="3600" b="1" i="1" cap="all" dirty="0" smtClean="0">
                <a:solidFill>
                  <a:srgbClr val="E34B7A">
                    <a:lumMod val="75000"/>
                  </a:srgbClr>
                </a:solidFill>
                <a:ea typeface="+mj-ea"/>
                <a:cs typeface="+mj-cs"/>
              </a:rPr>
              <a:t>la Fray saluda a la </a:t>
            </a:r>
            <a:r>
              <a:rPr lang="es-ES" sz="3600" b="1" i="1" cap="all" dirty="0">
                <a:solidFill>
                  <a:srgbClr val="E34B7A">
                    <a:lumMod val="75000"/>
                  </a:srgbClr>
                </a:solidFill>
                <a:ea typeface="+mj-ea"/>
                <a:cs typeface="+mj-cs"/>
              </a:rPr>
              <a:t>Hermana República del </a:t>
            </a:r>
            <a:r>
              <a:rPr lang="es-ES" sz="3600" b="1" i="1" cap="all" dirty="0" smtClean="0">
                <a:solidFill>
                  <a:srgbClr val="E34B7A">
                    <a:lumMod val="75000"/>
                  </a:srgbClr>
                </a:solidFill>
                <a:ea typeface="+mj-ea"/>
                <a:cs typeface="+mj-cs"/>
              </a:rPr>
              <a:t>Ecuador</a:t>
            </a:r>
            <a:endParaRPr lang="es-ES" sz="3600" dirty="0"/>
          </a:p>
        </p:txBody>
      </p:sp>
      <p:pic>
        <p:nvPicPr>
          <p:cNvPr id="3" name="y2mate.com - A MI LINDO ECUADOR_mHCFw1_zY-M_24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0330" y="1867083"/>
            <a:ext cx="8261131" cy="41711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77" y="196486"/>
            <a:ext cx="103031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31</TotalTime>
  <Words>43</Words>
  <Application>Microsoft Office PowerPoint</Application>
  <PresentationFormat>Panorámica</PresentationFormat>
  <Paragraphs>3</Paragraphs>
  <Slides>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Tw Cen MT</vt:lpstr>
      <vt:lpstr>Gota</vt:lpstr>
      <vt:lpstr>10 Agosto la fray saluda a la Hermana República del Ecuador en su 210 años de independencia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Agosto Saludamos a la Hermana República del Ecuador</dc:title>
  <dc:creator>Colegio FLB</dc:creator>
  <cp:lastModifiedBy>Colegio FLB</cp:lastModifiedBy>
  <cp:revision>4</cp:revision>
  <dcterms:created xsi:type="dcterms:W3CDTF">2020-08-05T00:13:13Z</dcterms:created>
  <dcterms:modified xsi:type="dcterms:W3CDTF">2020-08-05T00:44:51Z</dcterms:modified>
</cp:coreProperties>
</file>