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2AB4AF-479B-2FD7-7DB1-6E080EE03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038FCAE-501A-44F0-37BD-9546FED983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6C0C88-FBAE-0A1C-2AC8-203538D8C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35CF-ED99-4FF1-B38D-F3B5675F2D65}" type="datetimeFigureOut">
              <a:rPr lang="es-ES" smtClean="0"/>
              <a:t>08/03/2024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101CD0-97EE-2683-1654-C586330F0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0F2FE8-3025-2595-7B55-63722DCC1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C007-D62A-47F1-9999-EFFFEF7F28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5391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D8FFAD-9EAB-5498-8282-E33B552D3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90FC1FA-AF09-0208-CAB1-87C611C60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98BB13-DCEC-9FF8-5F73-68F451A7A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35CF-ED99-4FF1-B38D-F3B5675F2D65}" type="datetimeFigureOut">
              <a:rPr lang="es-ES" smtClean="0"/>
              <a:t>08/03/2024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92CA98-6767-A86B-EEEB-EBEFB2485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2652E8-C4B6-78A3-D059-D33D8B593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C007-D62A-47F1-9999-EFFFEF7F28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2452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FC64590-F8CC-7C08-9719-F9B650DF4C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16C04DA-BC4C-0258-C9E0-5F275CF3C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108F4-D424-CF60-BAE1-A9A04D014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35CF-ED99-4FF1-B38D-F3B5675F2D65}" type="datetimeFigureOut">
              <a:rPr lang="es-ES" smtClean="0"/>
              <a:t>08/03/2024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790349-8885-DA2F-0F7A-A31A1CD1C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A52BB1-284E-861D-F510-910ED3470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C007-D62A-47F1-9999-EFFFEF7F28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830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3C2648-B7A1-FCC6-DC51-30C338E71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381B5E-1CEF-38CF-2E35-3EC7948A2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61BAF2-3ECC-7FEF-80A1-83ECC5ACB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35CF-ED99-4FF1-B38D-F3B5675F2D65}" type="datetimeFigureOut">
              <a:rPr lang="es-ES" smtClean="0"/>
              <a:t>08/03/2024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B7EE9F-3375-D853-AA00-D47F8DA5B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2ED9DA-06FA-773D-172E-C76C549D2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C007-D62A-47F1-9999-EFFFEF7F28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9964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94755E-ADD2-C63B-A070-CA711D2C5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262B30-F04D-58B3-38DB-A1E5519B9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F537CD-B172-0B4C-B8A5-2BCE29A90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35CF-ED99-4FF1-B38D-F3B5675F2D65}" type="datetimeFigureOut">
              <a:rPr lang="es-ES" smtClean="0"/>
              <a:t>08/03/2024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05E342-A4CC-C7F8-4A9D-573A0FE17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CC026-3771-6AC8-953A-9E5D65A02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C007-D62A-47F1-9999-EFFFEF7F28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09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28D0F6-EEB7-CE79-7FCF-DFFB776EC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2B22F2-D173-5EBC-9B5B-0958CAC908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E057326-8624-159B-E529-B3605F4F9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555B0B-62CA-74B6-17C7-0CDAB9F8F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35CF-ED99-4FF1-B38D-F3B5675F2D65}" type="datetimeFigureOut">
              <a:rPr lang="es-ES" smtClean="0"/>
              <a:t>08/03/2024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C7F1F2-9ED8-3E06-A696-F8872CF8D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36CA66-3F0C-FE05-465D-ECC6BAC4E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C007-D62A-47F1-9999-EFFFEF7F28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0734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B9EA05-43EE-C2CB-6291-1FF2ACFC4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4FB2FC-22DF-701B-B0EA-67144004F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CD2D693-C510-4118-A71D-B4D8B1343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C728F0A-1C84-FAA3-8DA1-79B14429FC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545F3B2-FE58-1EFE-C7E2-08A0B6A62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DAEE55E-B826-ACB4-B14E-7D47C13C8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35CF-ED99-4FF1-B38D-F3B5675F2D65}" type="datetimeFigureOut">
              <a:rPr lang="es-ES" smtClean="0"/>
              <a:t>08/03/2024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6248FAB-0E22-E73C-2240-038E37E8C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C4EDCE1-7768-FC8D-27B0-AFAF2E20E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C007-D62A-47F1-9999-EFFFEF7F28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5125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6C533C-B99A-4338-B503-C2A335014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3224413-995E-83A5-F872-595992437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35CF-ED99-4FF1-B38D-F3B5675F2D65}" type="datetimeFigureOut">
              <a:rPr lang="es-ES" smtClean="0"/>
              <a:t>08/03/2024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76C14B7-934A-902B-8541-B46C489B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29D1F9-99A4-3061-9A87-C9C679807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C007-D62A-47F1-9999-EFFFEF7F28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449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96DB57F-471E-E78F-04B5-1530E62C1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35CF-ED99-4FF1-B38D-F3B5675F2D65}" type="datetimeFigureOut">
              <a:rPr lang="es-ES" smtClean="0"/>
              <a:t>08/03/2024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66C64A1-4528-F8D2-2A08-A358448EC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D344763-E405-BA15-F7A9-B42E1DE5B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C007-D62A-47F1-9999-EFFFEF7F28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486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F77BDA-C7B3-01E3-E66D-E7EEEE1BB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C9D11D-F1EC-6134-968B-F95BF199E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7AA1CE-C2F8-E4B2-FFB8-4981577A1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F2FAD6-EE93-B4BD-BDF6-E5F847E65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35CF-ED99-4FF1-B38D-F3B5675F2D65}" type="datetimeFigureOut">
              <a:rPr lang="es-ES" smtClean="0"/>
              <a:t>08/03/2024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A391701-48C5-71EC-6BA8-AC4EDEA7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715E34-5EA6-4F58-9D54-D02C811CF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C007-D62A-47F1-9999-EFFFEF7F28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141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2914EC-0E0A-F205-7615-63997DF66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433DDC6-A8C0-B5DF-20A3-149A300BB5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B424C66-254E-072C-0623-BEBF805EE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576F6B-A64E-6201-5342-C3E49B72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35CF-ED99-4FF1-B38D-F3B5675F2D65}" type="datetimeFigureOut">
              <a:rPr lang="es-ES" smtClean="0"/>
              <a:t>08/03/2024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57C25B-E925-F1E1-D7F6-27A525FCB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FFFD8F-4CEF-7574-9336-696FB8B2C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C007-D62A-47F1-9999-EFFFEF7F28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7281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8A7A737-42F8-6280-595B-DF0AE751F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2FC6D6-64F6-A16C-8CC3-5051B82DF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FB47F0-7841-F202-D8A5-946B4158BC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C35CF-ED99-4FF1-B38D-F3B5675F2D65}" type="datetimeFigureOut">
              <a:rPr lang="es-ES" smtClean="0"/>
              <a:t>08/03/2024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5D6A39-A590-5E22-C71E-383C1FBFA9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430DF3-E2CF-DC66-54ED-C39BCA1BA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3C007-D62A-47F1-9999-EFFFEF7F28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227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11808B0-49C7-6E33-4E98-EABD55FDA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0" y="0"/>
            <a:ext cx="1185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2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C41665A-5576-D057-0668-79FA70E5F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0682"/>
            <a:ext cx="11914094" cy="677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22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BF6B0E9-7B8E-475A-F1A2-D408D4032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80682"/>
            <a:ext cx="11887200" cy="677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56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8487FDD-68B3-CEB7-9521-3DB4F4AB9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" y="0"/>
            <a:ext cx="12030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46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4E92F38-7E05-B30B-0EA1-2453503B7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82"/>
            <a:ext cx="12192000" cy="677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35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02E0C03-5B0A-48C6-2A82-B1CC20F29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4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BB2F05F-3E81-AF21-CCA2-16360B0DE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3"/>
            <a:ext cx="12192000" cy="679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41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B37F167-FCB4-33D3-FCD5-23DE2F134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4"/>
            <a:ext cx="12192000" cy="665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398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Gilda Alarcon</dc:creator>
  <cp:lastModifiedBy>Gilda Alarcon</cp:lastModifiedBy>
  <cp:revision>1</cp:revision>
  <dcterms:created xsi:type="dcterms:W3CDTF">2024-03-09T00:27:17Z</dcterms:created>
  <dcterms:modified xsi:type="dcterms:W3CDTF">2024-03-09T00:27:32Z</dcterms:modified>
</cp:coreProperties>
</file>